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08" r:id="rId1"/>
  </p:sldMasterIdLst>
  <p:notesMasterIdLst>
    <p:notesMasterId r:id="rId5"/>
  </p:notesMasterIdLst>
  <p:sldIdLst>
    <p:sldId id="256" r:id="rId2"/>
    <p:sldId id="257" r:id="rId3"/>
    <p:sldId id="258" r:id="rId4"/>
  </p:sldIdLst>
  <p:sldSz cx="2286000" cy="1527175"/>
  <p:notesSz cx="6858000" cy="9144000"/>
  <p:defaultTextStyle>
    <a:defPPr>
      <a:defRPr lang="en-US"/>
    </a:defPPr>
    <a:lvl1pPr marL="0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1pPr>
    <a:lvl2pPr marL="90555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2pPr>
    <a:lvl3pPr marL="181115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3pPr>
    <a:lvl4pPr marL="271669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4pPr>
    <a:lvl5pPr marL="362227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5pPr>
    <a:lvl6pPr marL="452782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6pPr>
    <a:lvl7pPr marL="543340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7pPr>
    <a:lvl8pPr marL="633894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8pPr>
    <a:lvl9pPr marL="724452" algn="l" defTabSz="181115" rtl="0" eaLnBrk="1" latinLnBrk="0" hangingPunct="1">
      <a:defRPr sz="357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5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>
        <p:scale>
          <a:sx n="400" d="100"/>
          <a:sy n="400" d="100"/>
        </p:scale>
        <p:origin x="129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35981-36BF-0B48-A09F-23D7D7E119E4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9188" y="1143000"/>
            <a:ext cx="4619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EC4DA-8094-F74A-88B3-9DCE53820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609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1pPr>
    <a:lvl2pPr marL="90555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2pPr>
    <a:lvl3pPr marL="181115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3pPr>
    <a:lvl4pPr marL="271669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4pPr>
    <a:lvl5pPr marL="362227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5pPr>
    <a:lvl6pPr marL="452782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6pPr>
    <a:lvl7pPr marL="543340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7pPr>
    <a:lvl8pPr marL="633894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8pPr>
    <a:lvl9pPr marL="724452" algn="l" defTabSz="181115" rtl="0" eaLnBrk="1" latinLnBrk="0" hangingPunct="1">
      <a:defRPr sz="2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104549" y="0"/>
            <a:ext cx="182880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6601" y="169007"/>
            <a:ext cx="1765935" cy="900015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147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601" y="1069023"/>
            <a:ext cx="1765935" cy="376703"/>
          </a:xfrm>
        </p:spPr>
        <p:txBody>
          <a:bodyPr>
            <a:normAutofit/>
          </a:bodyPr>
          <a:lstStyle>
            <a:lvl1pPr marL="0" indent="0" algn="l">
              <a:buNone/>
              <a:defRPr sz="445" baseline="0">
                <a:solidFill>
                  <a:schemeClr val="tx1">
                    <a:lumMod val="65000"/>
                  </a:schemeClr>
                </a:solidFill>
              </a:defRPr>
            </a:lvl1pPr>
            <a:lvl2pPr marL="101818" indent="0" algn="ctr">
              <a:buNone/>
              <a:defRPr sz="445"/>
            </a:lvl2pPr>
            <a:lvl3pPr marL="203637" indent="0" algn="ctr">
              <a:buNone/>
              <a:defRPr sz="445"/>
            </a:lvl3pPr>
            <a:lvl4pPr marL="305455" indent="0" algn="ctr">
              <a:buNone/>
              <a:defRPr sz="445"/>
            </a:lvl4pPr>
            <a:lvl5pPr marL="407274" indent="0" algn="ctr">
              <a:buNone/>
              <a:defRPr sz="445"/>
            </a:lvl5pPr>
            <a:lvl6pPr marL="509092" indent="0" algn="ctr">
              <a:buNone/>
              <a:defRPr sz="445"/>
            </a:lvl6pPr>
            <a:lvl7pPr marL="610911" indent="0" algn="ctr">
              <a:buNone/>
              <a:defRPr sz="445"/>
            </a:lvl7pPr>
            <a:lvl8pPr marL="712729" indent="0" algn="ctr">
              <a:buNone/>
              <a:defRPr sz="445"/>
            </a:lvl8pPr>
            <a:lvl9pPr marL="814548" indent="0" algn="ctr">
              <a:buNone/>
              <a:defRPr sz="445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85725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21631" y="84843"/>
            <a:ext cx="464344" cy="1313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2875" y="84843"/>
            <a:ext cx="1450181" cy="13133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601" y="169007"/>
            <a:ext cx="1765935" cy="900015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147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601" y="1069023"/>
            <a:ext cx="1765935" cy="376703"/>
          </a:xfrm>
        </p:spPr>
        <p:txBody>
          <a:bodyPr anchor="t">
            <a:normAutofit/>
          </a:bodyPr>
          <a:lstStyle>
            <a:lvl1pPr marL="0" indent="0">
              <a:buNone/>
              <a:defRPr sz="445">
                <a:solidFill>
                  <a:schemeClr val="tx1">
                    <a:lumMod val="65000"/>
                  </a:schemeClr>
                </a:solidFill>
              </a:defRPr>
            </a:lvl1pPr>
            <a:lvl2pPr marL="101818" indent="0">
              <a:buNone/>
              <a:defRPr sz="401">
                <a:solidFill>
                  <a:schemeClr val="tx1">
                    <a:tint val="75000"/>
                  </a:schemeClr>
                </a:solidFill>
              </a:defRPr>
            </a:lvl2pPr>
            <a:lvl3pPr marL="203637" indent="0">
              <a:buNone/>
              <a:defRPr sz="356">
                <a:solidFill>
                  <a:schemeClr val="tx1">
                    <a:tint val="75000"/>
                  </a:schemeClr>
                </a:solidFill>
              </a:defRPr>
            </a:lvl3pPr>
            <a:lvl4pPr marL="305455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4pPr>
            <a:lvl5pPr marL="407274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5pPr>
            <a:lvl6pPr marL="509092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6pPr>
            <a:lvl7pPr marL="610911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7pPr>
            <a:lvl8pPr marL="712729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8pPr>
            <a:lvl9pPr marL="814548" indent="0">
              <a:buNone/>
              <a:defRPr sz="3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85725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6601" y="407247"/>
            <a:ext cx="840105" cy="968978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8715" y="407247"/>
            <a:ext cx="840105" cy="968978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601" y="382391"/>
            <a:ext cx="840105" cy="1628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401" b="0">
                <a:solidFill>
                  <a:schemeClr val="tx1">
                    <a:lumMod val="65000"/>
                  </a:schemeClr>
                </a:solidFill>
              </a:defRPr>
            </a:lvl1pPr>
            <a:lvl2pPr marL="101818" indent="0">
              <a:buNone/>
              <a:defRPr sz="401" b="1"/>
            </a:lvl2pPr>
            <a:lvl3pPr marL="203637" indent="0">
              <a:buNone/>
              <a:defRPr sz="401" b="1"/>
            </a:lvl3pPr>
            <a:lvl4pPr marL="305455" indent="0">
              <a:buNone/>
              <a:defRPr sz="356" b="1"/>
            </a:lvl4pPr>
            <a:lvl5pPr marL="407274" indent="0">
              <a:buNone/>
              <a:defRPr sz="356" b="1"/>
            </a:lvl5pPr>
            <a:lvl6pPr marL="509092" indent="0">
              <a:buNone/>
              <a:defRPr sz="356" b="1"/>
            </a:lvl6pPr>
            <a:lvl7pPr marL="610911" indent="0">
              <a:buNone/>
              <a:defRPr sz="356" b="1"/>
            </a:lvl7pPr>
            <a:lvl8pPr marL="712729" indent="0">
              <a:buNone/>
              <a:defRPr sz="356" b="1"/>
            </a:lvl8pPr>
            <a:lvl9pPr marL="814548" indent="0">
              <a:buNone/>
              <a:defRPr sz="35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6601" y="558394"/>
            <a:ext cx="840105" cy="816063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149858" y="382391"/>
            <a:ext cx="841248" cy="1628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401"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48715" y="558394"/>
            <a:ext cx="840105" cy="816063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734" y="101812"/>
            <a:ext cx="600075" cy="356340"/>
          </a:xfrm>
        </p:spPr>
        <p:txBody>
          <a:bodyPr anchor="b">
            <a:normAutofit/>
          </a:bodyPr>
          <a:lstStyle>
            <a:lvl1pPr>
              <a:defRPr sz="624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4550" y="152718"/>
            <a:ext cx="1139825" cy="1221740"/>
          </a:xfrm>
        </p:spPr>
        <p:txBody>
          <a:bodyPr/>
          <a:lstStyle>
            <a:lvl1pPr>
              <a:defRPr sz="401"/>
            </a:lvl1pPr>
            <a:lvl2pPr>
              <a:defRPr sz="356"/>
            </a:lvl2pPr>
            <a:lvl3pPr>
              <a:defRPr sz="312"/>
            </a:lvl3pPr>
            <a:lvl4pPr>
              <a:defRPr sz="312"/>
            </a:lvl4pPr>
            <a:lvl5pPr>
              <a:defRPr sz="312"/>
            </a:lvl5pPr>
            <a:lvl6pPr>
              <a:defRPr sz="312"/>
            </a:lvl6pPr>
            <a:lvl7pPr>
              <a:defRPr sz="312"/>
            </a:lvl7pPr>
            <a:lvl8pPr>
              <a:defRPr sz="312"/>
            </a:lvl8pPr>
            <a:lvl9pPr>
              <a:defRPr sz="31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734" y="467580"/>
            <a:ext cx="600075" cy="84843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178"/>
              </a:spcBef>
              <a:buNone/>
              <a:defRPr sz="290"/>
            </a:lvl1pPr>
            <a:lvl2pPr marL="101818" indent="0">
              <a:buNone/>
              <a:defRPr sz="267"/>
            </a:lvl2pPr>
            <a:lvl3pPr marL="203637" indent="0">
              <a:buNone/>
              <a:defRPr sz="223"/>
            </a:lvl3pPr>
            <a:lvl4pPr marL="305455" indent="0">
              <a:buNone/>
              <a:defRPr sz="200"/>
            </a:lvl4pPr>
            <a:lvl5pPr marL="407274" indent="0">
              <a:buNone/>
              <a:defRPr sz="200"/>
            </a:lvl5pPr>
            <a:lvl6pPr marL="509092" indent="0">
              <a:buNone/>
              <a:defRPr sz="200"/>
            </a:lvl6pPr>
            <a:lvl7pPr marL="610911" indent="0">
              <a:buNone/>
              <a:defRPr sz="200"/>
            </a:lvl7pPr>
            <a:lvl8pPr marL="712729" indent="0">
              <a:buNone/>
              <a:defRPr sz="200"/>
            </a:lvl8pPr>
            <a:lvl9pPr marL="814548" indent="0">
              <a:buNone/>
              <a:defRPr sz="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136897"/>
            <a:ext cx="2117408" cy="39027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" y="1170834"/>
            <a:ext cx="1871663" cy="203623"/>
          </a:xfrm>
        </p:spPr>
        <p:txBody>
          <a:bodyPr anchor="b">
            <a:normAutofit/>
          </a:bodyPr>
          <a:lstStyle>
            <a:lvl1pPr>
              <a:defRPr sz="624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2117408" cy="1142135"/>
          </a:xfrm>
        </p:spPr>
        <p:txBody>
          <a:bodyPr anchor="t"/>
          <a:lstStyle>
            <a:lvl1pPr marL="0" indent="0">
              <a:buNone/>
              <a:defRPr sz="713"/>
            </a:lvl1pPr>
            <a:lvl2pPr marL="101818" indent="0">
              <a:buNone/>
              <a:defRPr sz="624"/>
            </a:lvl2pPr>
            <a:lvl3pPr marL="203637" indent="0">
              <a:buNone/>
              <a:defRPr sz="534"/>
            </a:lvl3pPr>
            <a:lvl4pPr marL="305455" indent="0">
              <a:buNone/>
              <a:defRPr sz="445"/>
            </a:lvl4pPr>
            <a:lvl5pPr marL="407274" indent="0">
              <a:buNone/>
              <a:defRPr sz="445"/>
            </a:lvl5pPr>
            <a:lvl6pPr marL="509092" indent="0">
              <a:buNone/>
              <a:defRPr sz="445"/>
            </a:lvl6pPr>
            <a:lvl7pPr marL="610911" indent="0">
              <a:buNone/>
              <a:defRPr sz="445"/>
            </a:lvl7pPr>
            <a:lvl8pPr marL="712729" indent="0">
              <a:buNone/>
              <a:defRPr sz="445"/>
            </a:lvl8pPr>
            <a:lvl9pPr marL="814548" indent="0">
              <a:buNone/>
              <a:defRPr sz="44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450" y="1360292"/>
            <a:ext cx="1871663" cy="13294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78"/>
              </a:spcBef>
              <a:buNone/>
              <a:defRPr sz="290">
                <a:solidFill>
                  <a:schemeClr val="tx1">
                    <a:lumMod val="75000"/>
                  </a:schemeClr>
                </a:solidFill>
              </a:defRPr>
            </a:lvl1pPr>
            <a:lvl2pPr marL="101818" indent="0">
              <a:buNone/>
              <a:defRPr sz="267"/>
            </a:lvl2pPr>
            <a:lvl3pPr marL="203637" indent="0">
              <a:buNone/>
              <a:defRPr sz="223"/>
            </a:lvl3pPr>
            <a:lvl4pPr marL="305455" indent="0">
              <a:buNone/>
              <a:defRPr sz="200"/>
            </a:lvl4pPr>
            <a:lvl5pPr marL="407274" indent="0">
              <a:buNone/>
              <a:defRPr sz="200"/>
            </a:lvl5pPr>
            <a:lvl6pPr marL="509092" indent="0">
              <a:buNone/>
              <a:defRPr sz="200"/>
            </a:lvl6pPr>
            <a:lvl7pPr marL="610911" indent="0">
              <a:buNone/>
              <a:defRPr sz="200"/>
            </a:lvl7pPr>
            <a:lvl8pPr marL="712729" indent="0">
              <a:buNone/>
              <a:defRPr sz="200"/>
            </a:lvl8pPr>
            <a:lvl9pPr marL="814548" indent="0">
              <a:buNone/>
              <a:defRPr sz="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104549" y="0"/>
            <a:ext cx="182880" cy="1527175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6601" y="81449"/>
            <a:ext cx="1817370" cy="2951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6601" y="407247"/>
            <a:ext cx="1611630" cy="968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983882" y="228783"/>
            <a:ext cx="424215" cy="68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4" b="0">
                <a:solidFill>
                  <a:srgbClr val="969696"/>
                </a:solidFill>
              </a:defRPr>
            </a:lvl1pPr>
          </a:lstStyle>
          <a:p>
            <a:fld id="{2531F414-B448-EF4F-B42B-0FFE35C0B6B6}" type="datetimeFigureOut">
              <a:rPr lang="en-US" smtClean="0"/>
              <a:t>12/25/17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797226" y="907527"/>
            <a:ext cx="797525" cy="68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4"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10264" y="1374458"/>
            <a:ext cx="171450" cy="132214"/>
          </a:xfrm>
          <a:prstGeom prst="rect">
            <a:avLst/>
          </a:prstGeom>
        </p:spPr>
        <p:txBody>
          <a:bodyPr vert="horz" lIns="27432" tIns="45720" rIns="27432" bIns="45720" rtlCol="0" anchor="ctr">
            <a:normAutofit/>
          </a:bodyPr>
          <a:lstStyle>
            <a:lvl1pPr algn="ctr">
              <a:defRPr sz="713">
                <a:solidFill>
                  <a:srgbClr val="777777"/>
                </a:solidFill>
              </a:defRPr>
            </a:lvl1pPr>
          </a:lstStyle>
          <a:p>
            <a:fld id="{37FA0A92-CA34-7241-B174-D8496DA8C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41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09" r:id="rId1"/>
    <p:sldLayoutId id="214748431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16" r:id="rId8"/>
    <p:sldLayoutId id="2147484317" r:id="rId9"/>
    <p:sldLayoutId id="2147484318" r:id="rId10"/>
    <p:sldLayoutId id="2147484319" r:id="rId11"/>
  </p:sldLayoutIdLst>
  <p:txStyles>
    <p:titleStyle>
      <a:lvl1pPr algn="l" defTabSz="203637" rtl="0" eaLnBrk="1" latinLnBrk="0" hangingPunct="1">
        <a:lnSpc>
          <a:spcPct val="90000"/>
        </a:lnSpc>
        <a:spcBef>
          <a:spcPct val="0"/>
        </a:spcBef>
        <a:buNone/>
        <a:defRPr sz="891" kern="1200" spc="-1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27" indent="-40727" algn="l" defTabSz="203637" rtl="0" eaLnBrk="1" latinLnBrk="0" hangingPunct="1">
        <a:lnSpc>
          <a:spcPct val="95000"/>
        </a:lnSpc>
        <a:spcBef>
          <a:spcPts val="312"/>
        </a:spcBef>
        <a:spcAft>
          <a:spcPts val="45"/>
        </a:spcAft>
        <a:buClr>
          <a:schemeClr val="accent1"/>
        </a:buClr>
        <a:buSzPct val="80000"/>
        <a:buFont typeface="Arial" pitchFamily="34" charset="0"/>
        <a:buChar char="•"/>
        <a:defRPr sz="401" kern="1200" spc="2" baseline="0">
          <a:solidFill>
            <a:schemeClr val="tx1"/>
          </a:solidFill>
          <a:latin typeface="+mn-lt"/>
          <a:ea typeface="+mn-ea"/>
          <a:cs typeface="+mn-cs"/>
        </a:defRPr>
      </a:lvl1pPr>
      <a:lvl2pPr marL="101818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56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62910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24001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5092" indent="-40727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35632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42313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48994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556750" indent="-50909" algn="l" defTabSz="203637" rtl="0" eaLnBrk="1" latinLnBrk="0" hangingPunct="1">
        <a:lnSpc>
          <a:spcPct val="90000"/>
        </a:lnSpc>
        <a:spcBef>
          <a:spcPts val="67"/>
        </a:spcBef>
        <a:spcAft>
          <a:spcPts val="67"/>
        </a:spcAft>
        <a:buClr>
          <a:schemeClr val="accent1"/>
        </a:buClr>
        <a:buFont typeface="Wingdings 2" pitchFamily="18" charset="2"/>
        <a:buChar char=""/>
        <a:defRPr sz="312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1pPr>
      <a:lvl2pPr marL="101818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2pPr>
      <a:lvl3pPr marL="203637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3pPr>
      <a:lvl4pPr marL="305455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4pPr>
      <a:lvl5pPr marL="407274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5pPr>
      <a:lvl6pPr marL="509092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6pPr>
      <a:lvl7pPr marL="610911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7pPr>
      <a:lvl8pPr marL="712729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8pPr>
      <a:lvl9pPr marL="814548" algn="l" defTabSz="203637" rtl="0" eaLnBrk="1" latinLnBrk="0" hangingPunct="1">
        <a:defRPr sz="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264" y="39240"/>
            <a:ext cx="2056649" cy="425697"/>
          </a:xfrm>
        </p:spPr>
        <p:txBody>
          <a:bodyPr>
            <a:normAutofit fontScale="90000"/>
          </a:bodyPr>
          <a:lstStyle/>
          <a:p>
            <a:pPr algn="ctr"/>
            <a:r>
              <a:rPr lang="en-US" smtClean="0"/>
              <a:t>Desired Playback Instrument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34" y="608611"/>
            <a:ext cx="509507" cy="5095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39" y="387778"/>
            <a:ext cx="711712" cy="7117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660020">
            <a:off x="1583240" y="484837"/>
            <a:ext cx="670922" cy="67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391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339" y="0"/>
            <a:ext cx="2056649" cy="42569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Tempo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39" y="590550"/>
            <a:ext cx="546100" cy="5461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14500" y="746125"/>
            <a:ext cx="660325" cy="23495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/>
          <p:cNvSpPr/>
          <p:nvPr/>
        </p:nvSpPr>
        <p:spPr>
          <a:xfrm>
            <a:off x="1734836" y="590550"/>
            <a:ext cx="234950" cy="212478"/>
          </a:xfrm>
          <a:prstGeom prst="triangle">
            <a:avLst/>
          </a:prstGeom>
          <a:solidFill>
            <a:schemeClr val="tx1"/>
          </a:solidFill>
          <a:ln>
            <a:solidFill>
              <a:srgbClr val="585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iangle 10"/>
          <p:cNvSpPr/>
          <p:nvPr/>
        </p:nvSpPr>
        <p:spPr>
          <a:xfrm rot="10800000">
            <a:off x="1734836" y="920997"/>
            <a:ext cx="234950" cy="212478"/>
          </a:xfrm>
          <a:prstGeom prst="triangle">
            <a:avLst/>
          </a:prstGeom>
          <a:solidFill>
            <a:schemeClr val="tx1"/>
          </a:solidFill>
          <a:ln>
            <a:solidFill>
              <a:srgbClr val="585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15" y="0"/>
            <a:ext cx="455086" cy="17145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5876" y="-21997"/>
            <a:ext cx="4413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Back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8353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64212"/>
            <a:ext cx="2056649" cy="286996"/>
          </a:xfrm>
        </p:spPr>
        <p:txBody>
          <a:bodyPr>
            <a:normAutofit/>
          </a:bodyPr>
          <a:lstStyle/>
          <a:p>
            <a:r>
              <a:rPr lang="en-US" sz="1000" dirty="0" smtClean="0"/>
              <a:t>G8RSCRIBE</a:t>
            </a:r>
            <a:endParaRPr lang="en-US" sz="1000" dirty="0"/>
          </a:p>
        </p:txBody>
      </p:sp>
      <p:sp>
        <p:nvSpPr>
          <p:cNvPr id="12" name="Rectangle 11"/>
          <p:cNvSpPr/>
          <p:nvPr/>
        </p:nvSpPr>
        <p:spPr>
          <a:xfrm>
            <a:off x="1844674" y="7729"/>
            <a:ext cx="441325" cy="216498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856430" y="7044"/>
            <a:ext cx="4413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Start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195690"/>
            <a:ext cx="20269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Title: </a:t>
            </a:r>
            <a:endParaRPr lang="en-US" sz="800" dirty="0"/>
          </a:p>
        </p:txBody>
      </p:sp>
      <p:sp>
        <p:nvSpPr>
          <p:cNvPr id="14" name="Rectangle 13"/>
          <p:cNvSpPr/>
          <p:nvPr/>
        </p:nvSpPr>
        <p:spPr>
          <a:xfrm>
            <a:off x="1328850" y="1079500"/>
            <a:ext cx="572975" cy="228600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328849" y="640494"/>
            <a:ext cx="572975" cy="228600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1425" y="1079500"/>
            <a:ext cx="572975" cy="228600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0" y="224227"/>
            <a:ext cx="2286000" cy="176298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41424" y="640494"/>
            <a:ext cx="572975" cy="228600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57818" y="483075"/>
            <a:ext cx="7493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 smtClean="0"/>
              <a:t>Time Signature</a:t>
            </a:r>
            <a:endParaRPr lang="en-US" sz="600" dirty="0"/>
          </a:p>
        </p:txBody>
      </p:sp>
      <p:sp>
        <p:nvSpPr>
          <p:cNvPr id="21" name="TextBox 20"/>
          <p:cNvSpPr txBox="1"/>
          <p:nvPr/>
        </p:nvSpPr>
        <p:spPr>
          <a:xfrm>
            <a:off x="1240686" y="483075"/>
            <a:ext cx="7493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 smtClean="0"/>
              <a:t>Key Signature</a:t>
            </a:r>
            <a:endParaRPr lang="en-US" sz="600" dirty="0"/>
          </a:p>
        </p:txBody>
      </p:sp>
      <p:sp>
        <p:nvSpPr>
          <p:cNvPr id="22" name="TextBox 21"/>
          <p:cNvSpPr txBox="1"/>
          <p:nvPr/>
        </p:nvSpPr>
        <p:spPr>
          <a:xfrm>
            <a:off x="258873" y="923571"/>
            <a:ext cx="7493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 smtClean="0"/>
              <a:t>Tempo</a:t>
            </a:r>
            <a:endParaRPr lang="en-US" sz="600" dirty="0"/>
          </a:p>
        </p:txBody>
      </p:sp>
      <p:sp>
        <p:nvSpPr>
          <p:cNvPr id="23" name="TextBox 22"/>
          <p:cNvSpPr txBox="1"/>
          <p:nvPr/>
        </p:nvSpPr>
        <p:spPr>
          <a:xfrm>
            <a:off x="1151011" y="923571"/>
            <a:ext cx="94118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smtClean="0"/>
              <a:t>Playback Instrument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135419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2126</TotalTime>
  <Words>16</Words>
  <Application>Microsoft Macintosh PowerPoint</Application>
  <PresentationFormat>Custom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Century Schoolbook</vt:lpstr>
      <vt:lpstr>Wingdings 2</vt:lpstr>
      <vt:lpstr>Arial</vt:lpstr>
      <vt:lpstr>View</vt:lpstr>
      <vt:lpstr>Desired Playback Instrument</vt:lpstr>
      <vt:lpstr>Tempo</vt:lpstr>
      <vt:lpstr>G8RSCRIBE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Gonzalez,Daniel D</dc:creator>
  <cp:lastModifiedBy>Gonzalez,Daniel D</cp:lastModifiedBy>
  <cp:revision>41</cp:revision>
  <dcterms:created xsi:type="dcterms:W3CDTF">2017-12-25T11:41:42Z</dcterms:created>
  <dcterms:modified xsi:type="dcterms:W3CDTF">2017-12-26T23:07:51Z</dcterms:modified>
</cp:coreProperties>
</file>

<file path=docProps/thumbnail.jpeg>
</file>